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657600" cy="2743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CE3E"/>
    <a:srgbClr val="D2BF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02" autoAdjust="0"/>
    <p:restoredTop sz="94660"/>
  </p:normalViewPr>
  <p:slideViewPr>
    <p:cSldViewPr snapToGrid="0">
      <p:cViewPr varScale="1">
        <p:scale>
          <a:sx n="272" d="100"/>
          <a:sy n="272" d="100"/>
        </p:scale>
        <p:origin x="119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" y="448945"/>
            <a:ext cx="3108960" cy="955040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440815"/>
            <a:ext cx="2743200" cy="662305"/>
          </a:xfrm>
        </p:spPr>
        <p:txBody>
          <a:bodyPr/>
          <a:lstStyle>
            <a:lvl1pPr marL="0" indent="0" algn="ctr">
              <a:buNone/>
              <a:defRPr sz="960"/>
            </a:lvl1pPr>
            <a:lvl2pPr marL="182880" indent="0" algn="ctr">
              <a:buNone/>
              <a:defRPr sz="800"/>
            </a:lvl2pPr>
            <a:lvl3pPr marL="365760" indent="0" algn="ctr">
              <a:buNone/>
              <a:defRPr sz="720"/>
            </a:lvl3pPr>
            <a:lvl4pPr marL="548640" indent="0" algn="ctr">
              <a:buNone/>
              <a:defRPr sz="640"/>
            </a:lvl4pPr>
            <a:lvl5pPr marL="731520" indent="0" algn="ctr">
              <a:buNone/>
              <a:defRPr sz="640"/>
            </a:lvl5pPr>
            <a:lvl6pPr marL="914400" indent="0" algn="ctr">
              <a:buNone/>
              <a:defRPr sz="640"/>
            </a:lvl6pPr>
            <a:lvl7pPr marL="1097280" indent="0" algn="ctr">
              <a:buNone/>
              <a:defRPr sz="640"/>
            </a:lvl7pPr>
            <a:lvl8pPr marL="1280160" indent="0" algn="ctr">
              <a:buNone/>
              <a:defRPr sz="640"/>
            </a:lvl8pPr>
            <a:lvl9pPr marL="1463040" indent="0" algn="ctr">
              <a:buNone/>
              <a:defRPr sz="6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DAAF-DAF2-458A-B0F0-257D82D4409C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A842D-12E6-4B86-9B15-5116C006A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24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DAAF-DAF2-458A-B0F0-257D82D4409C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A842D-12E6-4B86-9B15-5116C006A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370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17470" y="146050"/>
            <a:ext cx="788670" cy="23247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460" y="146050"/>
            <a:ext cx="2320290" cy="232473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DAAF-DAF2-458A-B0F0-257D82D4409C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A842D-12E6-4B86-9B15-5116C006A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237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DAAF-DAF2-458A-B0F0-257D82D4409C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A842D-12E6-4B86-9B15-5116C006A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770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555" y="683896"/>
            <a:ext cx="3154680" cy="114109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555" y="1835786"/>
            <a:ext cx="3154680" cy="600075"/>
          </a:xfrm>
        </p:spPr>
        <p:txBody>
          <a:bodyPr/>
          <a:lstStyle>
            <a:lvl1pPr marL="0" indent="0">
              <a:buNone/>
              <a:defRPr sz="960">
                <a:solidFill>
                  <a:schemeClr val="tx1"/>
                </a:solidFill>
              </a:defRPr>
            </a:lvl1pPr>
            <a:lvl2pPr marL="18288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 marL="365760" indent="0">
              <a:buNone/>
              <a:defRPr sz="720">
                <a:solidFill>
                  <a:schemeClr val="tx1">
                    <a:tint val="75000"/>
                  </a:schemeClr>
                </a:solidFill>
              </a:defRPr>
            </a:lvl3pPr>
            <a:lvl4pPr marL="54864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4pPr>
            <a:lvl5pPr marL="73152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5pPr>
            <a:lvl6pPr marL="91440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6pPr>
            <a:lvl7pPr marL="109728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7pPr>
            <a:lvl8pPr marL="128016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8pPr>
            <a:lvl9pPr marL="146304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DAAF-DAF2-458A-B0F0-257D82D4409C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A842D-12E6-4B86-9B15-5116C006A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343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460" y="730250"/>
            <a:ext cx="1554480" cy="17405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1660" y="730250"/>
            <a:ext cx="1554480" cy="17405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DAAF-DAF2-458A-B0F0-257D82D4409C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A842D-12E6-4B86-9B15-5116C006A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145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" y="146051"/>
            <a:ext cx="3154680" cy="5302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937" y="672465"/>
            <a:ext cx="1547336" cy="329565"/>
          </a:xfrm>
        </p:spPr>
        <p:txBody>
          <a:bodyPr anchor="b"/>
          <a:lstStyle>
            <a:lvl1pPr marL="0" indent="0">
              <a:buNone/>
              <a:defRPr sz="960" b="1"/>
            </a:lvl1pPr>
            <a:lvl2pPr marL="182880" indent="0">
              <a:buNone/>
              <a:defRPr sz="800" b="1"/>
            </a:lvl2pPr>
            <a:lvl3pPr marL="365760" indent="0">
              <a:buNone/>
              <a:defRPr sz="720" b="1"/>
            </a:lvl3pPr>
            <a:lvl4pPr marL="548640" indent="0">
              <a:buNone/>
              <a:defRPr sz="640" b="1"/>
            </a:lvl4pPr>
            <a:lvl5pPr marL="731520" indent="0">
              <a:buNone/>
              <a:defRPr sz="640" b="1"/>
            </a:lvl5pPr>
            <a:lvl6pPr marL="914400" indent="0">
              <a:buNone/>
              <a:defRPr sz="640" b="1"/>
            </a:lvl6pPr>
            <a:lvl7pPr marL="1097280" indent="0">
              <a:buNone/>
              <a:defRPr sz="640" b="1"/>
            </a:lvl7pPr>
            <a:lvl8pPr marL="1280160" indent="0">
              <a:buNone/>
              <a:defRPr sz="640" b="1"/>
            </a:lvl8pPr>
            <a:lvl9pPr marL="1463040" indent="0">
              <a:buNone/>
              <a:defRPr sz="6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937" y="1002030"/>
            <a:ext cx="1547336" cy="14738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1660" y="672465"/>
            <a:ext cx="1554956" cy="329565"/>
          </a:xfrm>
        </p:spPr>
        <p:txBody>
          <a:bodyPr anchor="b"/>
          <a:lstStyle>
            <a:lvl1pPr marL="0" indent="0">
              <a:buNone/>
              <a:defRPr sz="960" b="1"/>
            </a:lvl1pPr>
            <a:lvl2pPr marL="182880" indent="0">
              <a:buNone/>
              <a:defRPr sz="800" b="1"/>
            </a:lvl2pPr>
            <a:lvl3pPr marL="365760" indent="0">
              <a:buNone/>
              <a:defRPr sz="720" b="1"/>
            </a:lvl3pPr>
            <a:lvl4pPr marL="548640" indent="0">
              <a:buNone/>
              <a:defRPr sz="640" b="1"/>
            </a:lvl4pPr>
            <a:lvl5pPr marL="731520" indent="0">
              <a:buNone/>
              <a:defRPr sz="640" b="1"/>
            </a:lvl5pPr>
            <a:lvl6pPr marL="914400" indent="0">
              <a:buNone/>
              <a:defRPr sz="640" b="1"/>
            </a:lvl6pPr>
            <a:lvl7pPr marL="1097280" indent="0">
              <a:buNone/>
              <a:defRPr sz="640" b="1"/>
            </a:lvl7pPr>
            <a:lvl8pPr marL="1280160" indent="0">
              <a:buNone/>
              <a:defRPr sz="640" b="1"/>
            </a:lvl8pPr>
            <a:lvl9pPr marL="1463040" indent="0">
              <a:buNone/>
              <a:defRPr sz="6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1660" y="1002030"/>
            <a:ext cx="1554956" cy="14738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DAAF-DAF2-458A-B0F0-257D82D4409C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A842D-12E6-4B86-9B15-5116C006A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922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DAAF-DAF2-458A-B0F0-257D82D4409C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A842D-12E6-4B86-9B15-5116C006A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162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DAAF-DAF2-458A-B0F0-257D82D4409C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A842D-12E6-4B86-9B15-5116C006A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43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7" y="182880"/>
            <a:ext cx="1179671" cy="640080"/>
          </a:xfrm>
        </p:spPr>
        <p:txBody>
          <a:bodyPr anchor="b"/>
          <a:lstStyle>
            <a:lvl1pPr>
              <a:defRPr sz="12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4956" y="394971"/>
            <a:ext cx="1851660" cy="1949450"/>
          </a:xfrm>
        </p:spPr>
        <p:txBody>
          <a:bodyPr/>
          <a:lstStyle>
            <a:lvl1pPr>
              <a:defRPr sz="1280"/>
            </a:lvl1pPr>
            <a:lvl2pPr>
              <a:defRPr sz="1120"/>
            </a:lvl2pPr>
            <a:lvl3pPr>
              <a:defRPr sz="96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7" y="822960"/>
            <a:ext cx="1179671" cy="1524635"/>
          </a:xfrm>
        </p:spPr>
        <p:txBody>
          <a:bodyPr/>
          <a:lstStyle>
            <a:lvl1pPr marL="0" indent="0">
              <a:buNone/>
              <a:defRPr sz="640"/>
            </a:lvl1pPr>
            <a:lvl2pPr marL="182880" indent="0">
              <a:buNone/>
              <a:defRPr sz="560"/>
            </a:lvl2pPr>
            <a:lvl3pPr marL="365760" indent="0">
              <a:buNone/>
              <a:defRPr sz="480"/>
            </a:lvl3pPr>
            <a:lvl4pPr marL="548640" indent="0">
              <a:buNone/>
              <a:defRPr sz="400"/>
            </a:lvl4pPr>
            <a:lvl5pPr marL="731520" indent="0">
              <a:buNone/>
              <a:defRPr sz="400"/>
            </a:lvl5pPr>
            <a:lvl6pPr marL="914400" indent="0">
              <a:buNone/>
              <a:defRPr sz="400"/>
            </a:lvl6pPr>
            <a:lvl7pPr marL="1097280" indent="0">
              <a:buNone/>
              <a:defRPr sz="400"/>
            </a:lvl7pPr>
            <a:lvl8pPr marL="1280160" indent="0">
              <a:buNone/>
              <a:defRPr sz="400"/>
            </a:lvl8pPr>
            <a:lvl9pPr marL="1463040" indent="0">
              <a:buNone/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DAAF-DAF2-458A-B0F0-257D82D4409C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A842D-12E6-4B86-9B15-5116C006A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552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7" y="182880"/>
            <a:ext cx="1179671" cy="640080"/>
          </a:xfrm>
        </p:spPr>
        <p:txBody>
          <a:bodyPr anchor="b"/>
          <a:lstStyle>
            <a:lvl1pPr>
              <a:defRPr sz="12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54956" y="394971"/>
            <a:ext cx="1851660" cy="1949450"/>
          </a:xfrm>
        </p:spPr>
        <p:txBody>
          <a:bodyPr anchor="t"/>
          <a:lstStyle>
            <a:lvl1pPr marL="0" indent="0">
              <a:buNone/>
              <a:defRPr sz="1280"/>
            </a:lvl1pPr>
            <a:lvl2pPr marL="182880" indent="0">
              <a:buNone/>
              <a:defRPr sz="1120"/>
            </a:lvl2pPr>
            <a:lvl3pPr marL="365760" indent="0">
              <a:buNone/>
              <a:defRPr sz="960"/>
            </a:lvl3pPr>
            <a:lvl4pPr marL="548640" indent="0">
              <a:buNone/>
              <a:defRPr sz="800"/>
            </a:lvl4pPr>
            <a:lvl5pPr marL="731520" indent="0">
              <a:buNone/>
              <a:defRPr sz="800"/>
            </a:lvl5pPr>
            <a:lvl6pPr marL="914400" indent="0">
              <a:buNone/>
              <a:defRPr sz="800"/>
            </a:lvl6pPr>
            <a:lvl7pPr marL="1097280" indent="0">
              <a:buNone/>
              <a:defRPr sz="800"/>
            </a:lvl7pPr>
            <a:lvl8pPr marL="1280160" indent="0">
              <a:buNone/>
              <a:defRPr sz="800"/>
            </a:lvl8pPr>
            <a:lvl9pPr marL="1463040" indent="0">
              <a:buNone/>
              <a:defRPr sz="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7" y="822960"/>
            <a:ext cx="1179671" cy="1524635"/>
          </a:xfrm>
        </p:spPr>
        <p:txBody>
          <a:bodyPr/>
          <a:lstStyle>
            <a:lvl1pPr marL="0" indent="0">
              <a:buNone/>
              <a:defRPr sz="640"/>
            </a:lvl1pPr>
            <a:lvl2pPr marL="182880" indent="0">
              <a:buNone/>
              <a:defRPr sz="560"/>
            </a:lvl2pPr>
            <a:lvl3pPr marL="365760" indent="0">
              <a:buNone/>
              <a:defRPr sz="480"/>
            </a:lvl3pPr>
            <a:lvl4pPr marL="548640" indent="0">
              <a:buNone/>
              <a:defRPr sz="400"/>
            </a:lvl4pPr>
            <a:lvl5pPr marL="731520" indent="0">
              <a:buNone/>
              <a:defRPr sz="400"/>
            </a:lvl5pPr>
            <a:lvl6pPr marL="914400" indent="0">
              <a:buNone/>
              <a:defRPr sz="400"/>
            </a:lvl6pPr>
            <a:lvl7pPr marL="1097280" indent="0">
              <a:buNone/>
              <a:defRPr sz="400"/>
            </a:lvl7pPr>
            <a:lvl8pPr marL="1280160" indent="0">
              <a:buNone/>
              <a:defRPr sz="400"/>
            </a:lvl8pPr>
            <a:lvl9pPr marL="1463040" indent="0">
              <a:buNone/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DAAF-DAF2-458A-B0F0-257D82D4409C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A842D-12E6-4B86-9B15-5116C006A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556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" y="146051"/>
            <a:ext cx="3154680" cy="530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460" y="730250"/>
            <a:ext cx="3154680" cy="17405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1460" y="2542541"/>
            <a:ext cx="822960" cy="146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4DAAF-DAF2-458A-B0F0-257D82D4409C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1580" y="2542541"/>
            <a:ext cx="1234440" cy="146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83180" y="2542541"/>
            <a:ext cx="822960" cy="146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A842D-12E6-4B86-9B15-5116C006A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456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65760" rtl="0" eaLnBrk="1" latinLnBrk="0" hangingPunct="1">
        <a:lnSpc>
          <a:spcPct val="90000"/>
        </a:lnSpc>
        <a:spcBef>
          <a:spcPct val="0"/>
        </a:spcBef>
        <a:buNone/>
        <a:defRPr sz="17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36576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12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18872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55448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1pPr>
      <a:lvl2pPr marL="18288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6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46304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54EFAB0F-22BA-4E91-982F-B333BAD89088}"/>
              </a:ext>
            </a:extLst>
          </p:cNvPr>
          <p:cNvGrpSpPr/>
          <p:nvPr/>
        </p:nvGrpSpPr>
        <p:grpSpPr>
          <a:xfrm>
            <a:off x="135977" y="1036583"/>
            <a:ext cx="3385646" cy="670034"/>
            <a:chOff x="623614" y="763751"/>
            <a:chExt cx="1448676" cy="255751"/>
          </a:xfrm>
        </p:grpSpPr>
        <p:sp>
          <p:nvSpPr>
            <p:cNvPr id="4" name="Star: 5 Points 3">
              <a:extLst>
                <a:ext uri="{FF2B5EF4-FFF2-40B4-BE49-F238E27FC236}">
                  <a16:creationId xmlns:a16="http://schemas.microsoft.com/office/drawing/2014/main" id="{17DB8E2F-72F6-4F1E-BD72-7ED49A3AA1F7}"/>
                </a:ext>
              </a:extLst>
            </p:cNvPr>
            <p:cNvSpPr/>
            <p:nvPr/>
          </p:nvSpPr>
          <p:spPr>
            <a:xfrm>
              <a:off x="623614" y="763751"/>
              <a:ext cx="266262" cy="255751"/>
            </a:xfrm>
            <a:prstGeom prst="star5">
              <a:avLst/>
            </a:prstGeom>
            <a:solidFill>
              <a:srgbClr val="E2CE3E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Star: 5 Points 4">
              <a:extLst>
                <a:ext uri="{FF2B5EF4-FFF2-40B4-BE49-F238E27FC236}">
                  <a16:creationId xmlns:a16="http://schemas.microsoft.com/office/drawing/2014/main" id="{16883BE9-C85B-4068-AC0C-2292A8FA5458}"/>
                </a:ext>
              </a:extLst>
            </p:cNvPr>
            <p:cNvSpPr/>
            <p:nvPr/>
          </p:nvSpPr>
          <p:spPr>
            <a:xfrm>
              <a:off x="919656" y="763751"/>
              <a:ext cx="266262" cy="255751"/>
            </a:xfrm>
            <a:prstGeom prst="star5">
              <a:avLst/>
            </a:prstGeom>
            <a:solidFill>
              <a:srgbClr val="E2CE3E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76824F32-66FD-4ECF-ABC0-82ED24853D9C}"/>
                </a:ext>
              </a:extLst>
            </p:cNvPr>
            <p:cNvSpPr/>
            <p:nvPr/>
          </p:nvSpPr>
          <p:spPr>
            <a:xfrm>
              <a:off x="1215698" y="763751"/>
              <a:ext cx="266262" cy="255751"/>
            </a:xfrm>
            <a:prstGeom prst="star5">
              <a:avLst/>
            </a:prstGeom>
            <a:solidFill>
              <a:srgbClr val="E2CE3E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Star: 5 Points 6">
              <a:extLst>
                <a:ext uri="{FF2B5EF4-FFF2-40B4-BE49-F238E27FC236}">
                  <a16:creationId xmlns:a16="http://schemas.microsoft.com/office/drawing/2014/main" id="{B03521F0-369F-439C-8BBB-F19FDDB2DA04}"/>
                </a:ext>
              </a:extLst>
            </p:cNvPr>
            <p:cNvSpPr/>
            <p:nvPr/>
          </p:nvSpPr>
          <p:spPr>
            <a:xfrm>
              <a:off x="1511740" y="763751"/>
              <a:ext cx="266262" cy="255751"/>
            </a:xfrm>
            <a:prstGeom prst="star5">
              <a:avLst/>
            </a:prstGeom>
            <a:solidFill>
              <a:srgbClr val="E2CE3E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Star: 5 Points 7">
              <a:extLst>
                <a:ext uri="{FF2B5EF4-FFF2-40B4-BE49-F238E27FC236}">
                  <a16:creationId xmlns:a16="http://schemas.microsoft.com/office/drawing/2014/main" id="{E5D0122C-D07D-4078-B55C-B651EFC40452}"/>
                </a:ext>
              </a:extLst>
            </p:cNvPr>
            <p:cNvSpPr/>
            <p:nvPr/>
          </p:nvSpPr>
          <p:spPr>
            <a:xfrm>
              <a:off x="1806028" y="763751"/>
              <a:ext cx="266262" cy="255751"/>
            </a:xfrm>
            <a:prstGeom prst="star5">
              <a:avLst/>
            </a:prstGeom>
            <a:solidFill>
              <a:srgbClr val="E2CE3E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51175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Dessie Carter</dc:creator>
  <cp:lastModifiedBy>Dessie Carter</cp:lastModifiedBy>
  <cp:revision>1</cp:revision>
  <dcterms:created xsi:type="dcterms:W3CDTF">2020-03-18T20:21:04Z</dcterms:created>
  <dcterms:modified xsi:type="dcterms:W3CDTF">2020-03-18T20:24:56Z</dcterms:modified>
</cp:coreProperties>
</file>