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576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E3E"/>
    <a:srgbClr val="D2B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60"/>
  </p:normalViewPr>
  <p:slideViewPr>
    <p:cSldViewPr snapToGrid="0">
      <p:cViewPr varScale="1">
        <p:scale>
          <a:sx n="272" d="100"/>
          <a:sy n="272" d="100"/>
        </p:scale>
        <p:origin x="119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448945"/>
            <a:ext cx="310896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0815"/>
            <a:ext cx="27432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7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46050"/>
            <a:ext cx="788670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46050"/>
            <a:ext cx="2320290" cy="2324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7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683896"/>
            <a:ext cx="3154680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1835786"/>
            <a:ext cx="3154680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4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730250"/>
            <a:ext cx="155448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730250"/>
            <a:ext cx="155448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46051"/>
            <a:ext cx="3154680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672465"/>
            <a:ext cx="1547336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002030"/>
            <a:ext cx="1547336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672465"/>
            <a:ext cx="1554956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002030"/>
            <a:ext cx="1554956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2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182880"/>
            <a:ext cx="1179671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394971"/>
            <a:ext cx="1851660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822960"/>
            <a:ext cx="1179671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5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182880"/>
            <a:ext cx="1179671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394971"/>
            <a:ext cx="1851660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822960"/>
            <a:ext cx="1179671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5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46051"/>
            <a:ext cx="315468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730250"/>
            <a:ext cx="3154680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2542541"/>
            <a:ext cx="82296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DAAF-DAF2-458A-B0F0-257D82D440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2542541"/>
            <a:ext cx="12344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2542541"/>
            <a:ext cx="82296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A842D-12E6-4B86-9B15-5116C006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5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4EFAB0F-22BA-4E91-982F-B333BAD89088}"/>
              </a:ext>
            </a:extLst>
          </p:cNvPr>
          <p:cNvGrpSpPr/>
          <p:nvPr/>
        </p:nvGrpSpPr>
        <p:grpSpPr>
          <a:xfrm>
            <a:off x="135977" y="1036583"/>
            <a:ext cx="3385646" cy="670034"/>
            <a:chOff x="623614" y="763751"/>
            <a:chExt cx="1448676" cy="255751"/>
          </a:xfrm>
        </p:grpSpPr>
        <p:sp>
          <p:nvSpPr>
            <p:cNvPr id="4" name="Star: 5 Points 3">
              <a:extLst>
                <a:ext uri="{FF2B5EF4-FFF2-40B4-BE49-F238E27FC236}">
                  <a16:creationId xmlns:a16="http://schemas.microsoft.com/office/drawing/2014/main" id="{17DB8E2F-72F6-4F1E-BD72-7ED49A3AA1F7}"/>
                </a:ext>
              </a:extLst>
            </p:cNvPr>
            <p:cNvSpPr/>
            <p:nvPr/>
          </p:nvSpPr>
          <p:spPr>
            <a:xfrm>
              <a:off x="623614" y="763751"/>
              <a:ext cx="266262" cy="255751"/>
            </a:xfrm>
            <a:prstGeom prst="star5">
              <a:avLst/>
            </a:prstGeom>
            <a:solidFill>
              <a:srgbClr val="E2CE3E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tar: 5 Points 4">
              <a:extLst>
                <a:ext uri="{FF2B5EF4-FFF2-40B4-BE49-F238E27FC236}">
                  <a16:creationId xmlns:a16="http://schemas.microsoft.com/office/drawing/2014/main" id="{16883BE9-C85B-4068-AC0C-2292A8FA5458}"/>
                </a:ext>
              </a:extLst>
            </p:cNvPr>
            <p:cNvSpPr/>
            <p:nvPr/>
          </p:nvSpPr>
          <p:spPr>
            <a:xfrm>
              <a:off x="919656" y="763751"/>
              <a:ext cx="266262" cy="255751"/>
            </a:xfrm>
            <a:prstGeom prst="star5">
              <a:avLst/>
            </a:prstGeom>
            <a:solidFill>
              <a:srgbClr val="E2CE3E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76824F32-66FD-4ECF-ABC0-82ED24853D9C}"/>
                </a:ext>
              </a:extLst>
            </p:cNvPr>
            <p:cNvSpPr/>
            <p:nvPr/>
          </p:nvSpPr>
          <p:spPr>
            <a:xfrm>
              <a:off x="1215698" y="763751"/>
              <a:ext cx="266262" cy="255751"/>
            </a:xfrm>
            <a:prstGeom prst="star5">
              <a:avLst/>
            </a:prstGeom>
            <a:solidFill>
              <a:srgbClr val="E2CE3E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B03521F0-369F-439C-8BBB-F19FDDB2DA04}"/>
                </a:ext>
              </a:extLst>
            </p:cNvPr>
            <p:cNvSpPr/>
            <p:nvPr/>
          </p:nvSpPr>
          <p:spPr>
            <a:xfrm>
              <a:off x="1511740" y="763751"/>
              <a:ext cx="266262" cy="255751"/>
            </a:xfrm>
            <a:prstGeom prst="star5">
              <a:avLst/>
            </a:prstGeom>
            <a:solidFill>
              <a:srgbClr val="E2CE3E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tar: 5 Points 7">
              <a:extLst>
                <a:ext uri="{FF2B5EF4-FFF2-40B4-BE49-F238E27FC236}">
                  <a16:creationId xmlns:a16="http://schemas.microsoft.com/office/drawing/2014/main" id="{E5D0122C-D07D-4078-B55C-B651EFC40452}"/>
                </a:ext>
              </a:extLst>
            </p:cNvPr>
            <p:cNvSpPr/>
            <p:nvPr/>
          </p:nvSpPr>
          <p:spPr>
            <a:xfrm>
              <a:off x="1806028" y="763751"/>
              <a:ext cx="266262" cy="255751"/>
            </a:xfrm>
            <a:prstGeom prst="star5">
              <a:avLst/>
            </a:prstGeom>
            <a:solidFill>
              <a:srgbClr val="E2CE3E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117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Dessie Carter</dc:creator>
  <cp:lastModifiedBy>Dessie Carter</cp:lastModifiedBy>
  <cp:revision>1</cp:revision>
  <dcterms:created xsi:type="dcterms:W3CDTF">2020-03-18T20:21:04Z</dcterms:created>
  <dcterms:modified xsi:type="dcterms:W3CDTF">2020-03-18T20:24:56Z</dcterms:modified>
</cp:coreProperties>
</file>